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34398E-21E0-4F2C-9953-B61033B78B67}" type="datetimeFigureOut">
              <a:rPr lang="en-ZA" smtClean="0"/>
              <a:pPr/>
              <a:t>2021/09/02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D07967-190A-42A1-ACA0-34CB7CAEF8BE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/Users/mohammed%20touch/Downloads/Kal%20Ho%20Na%20Ho%20-%20Heartbeat%20Instrumental!.mp3" TargetMode="Externa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za/imgres?imgurl=http://www.elrst.com/wp-content/uploads/2008/05/refugees.jpg&amp;imgrefurl=http://www.edouardstenger.com/2008/05/19/over-a-billion-climate-refugees-in-2050/&amp;h=300&amp;w=300&amp;tbnid=AG1uYYoyD0jqdM:&amp;docid=4AgTliNYrFJ9lM&amp;ei=fVcOVv_HB8zkUuiRiNAD&amp;tbm=isch&amp;ved=0CE4QMygXMBdqFQoTCL_647PFo8gCFUyyFAod6AgCO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.za/imgres?imgurl=http://www.welt.de/multimedia/archive/00693/eng_Congo_refugees__693627a.jpg&amp;imgrefurl=http://drcissuesproject.weebly.com/the-stories-of-the-refugees.html&amp;h=489&amp;w=733&amp;tbnid=Jsgss3m6_t-MHM:&amp;docid=ZpKwIDgYvaNSCM&amp;ei=fVcOVv_HB8zkUuiRiNAD&amp;tbm=isch&amp;ved=0CFIQMygbMBtqFQoTCL_647PFo8gCFUyyFAod6AgCO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za/imgres?imgurl=http://www.southafrica.to/provinces/Limpopo/Zimbabwe-refugees.jpg&amp;imgrefurl=http://www.southafrica.to/provinces/Limpopo/Limpopo.php5&amp;h=252&amp;w=390&amp;tbnid=uSLaRI5z9psajM:&amp;docid=e7XIAVHFe0-YPM&amp;ei=0FcOVszlKoL7UtmetvgD&amp;tbm=isch&amp;ved=0CAgQMygFMAU4ZGoVChMIzI3R28WjyAIVgr0UCh1Zjw0_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za/url?sa=i&amp;rct=j&amp;q=images+of+libyan+refugees&amp;source=images&amp;cd=&amp;cad=rja&amp;uact=8&amp;ved=0CAcQjRxqFQoTCLejj8bx-8gCFcFrFAoduIoDXw&amp;url=http://www.telegraph.co.uk/news/picturegalleries/worldnews/8464223/Libya-pictures-of-the-fighting-in-Misurata-by-photographer-Chris-Hondros.html?image=11&amp;bvm=bv.106923889,d.d24&amp;psig=AFQjCNFpofjwKqc9iETd62IuzMDglxlBSQ&amp;ust=14469020504361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nopes.com/tramp-steamer-italy-libya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za/url?sa=i&amp;rct=j&amp;q=images+of+libyan+refugees&amp;source=images&amp;cd=&amp;cad=rja&amp;uact=8&amp;ved=0CAcQjRxqFQoTCIDM3bnz-8gCFQjpFAodQY4NwQ&amp;url=http://www.gettyimages.com/detail/news-photo/rescue-teams-try-to-remove-dead-body-of-refugees-in-libya-news-photo/454180198&amp;psig=AFQjCNFpofjwKqc9iETd62IuzMDglxlBSQ&amp;ust=1446902050436141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za/imgres?imgurl=http://www.nairaland.com/attachments/2163952_bv9kyb6ccaatgxu_jpeg015941132f09ba87d7756cd5672b110d&amp;imgrefurl=http://www.nairaland.com/2170267/pictures-lessons-libya-before-after&amp;docid=oDas3nEKq2TXhM&amp;tbnid=TA4R0n0n29v6IM:&amp;w=490&amp;h=730&amp;ved=0CAIQxiBqFQoTCKLixo_3-8gCFQW7FAoddJYNtg&amp;iact=c&amp;ictx=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za/url?sa=i&amp;rct=j&amp;q=before+and+after+pictures+of+libya&amp;source=images&amp;cd=&amp;cad=rja&amp;uact=8&amp;ved=&amp;url=http://www.activistpost.com/2011/10/libya-before-and-after-image-shows-what.html&amp;bvm=bv.106923889,d.ZWU&amp;psig=AFQjCNEl4S2bJGh_YlrbGmC68MEDimq_lw&amp;ust=144690616397381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za/url?sa=i&amp;rct=j&amp;q=images+of+syrian+boy+on+beach&amp;source=images&amp;cd=&amp;cad=rja&amp;uact=8&amp;ved=0CAcQjRxqFQoTCIPy94Dw-8gCFcHVFAod1eoIdQ&amp;url=http://www.inspirefusion.com/sand-sculpture-depicting-drowned-syrian-boy-aylan-kurdi/&amp;psig=AFQjCNFmuvIjp5_xrxAYv4XOY9o5nUQw1g&amp;ust=144690193163113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ft.tt/1NZyIo0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/Users/mohammed%20touch/Downloads/Kal%20Ho%20Na%20Ho%20-%20Heartbeat%20Instrumental!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iarlj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41" y="186914"/>
            <a:ext cx="1374775" cy="1487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ogo-maroc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64" y="491079"/>
            <a:ext cx="937895" cy="87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20070514_213455_golden_globe_thum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003" y="186914"/>
            <a:ext cx="1383030" cy="143700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69941" y="1670553"/>
            <a:ext cx="11372559" cy="2479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Aharoni" panose="02010803020104030203" pitchFamily="2" charset="-79"/>
                <a:cs typeface="Aharoni" panose="02010803020104030203" pitchFamily="2" charset="-79"/>
              </a:rPr>
              <a:t>International Association of Refugee Law Judges (IARLJ)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Africa Regional Chapter Conference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Hotel Palm Plaza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Marrakesh, Morocco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November 25</a:t>
            </a:r>
            <a:r>
              <a:rPr lang="en-US" sz="2800" b="1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 - 27</a:t>
            </a:r>
            <a:r>
              <a:rPr lang="en-US" sz="2800" b="1" baseline="30000" dirty="0">
                <a:latin typeface="Aharoni" panose="02010803020104030203" pitchFamily="2" charset="-79"/>
                <a:cs typeface="Aharoni" panose="02010803020104030203" pitchFamily="2" charset="-79"/>
              </a:rPr>
              <a:t>th</a:t>
            </a:r>
            <a:r>
              <a:rPr lang="en-U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, 2015</a:t>
            </a:r>
            <a:endParaRPr lang="en-ZA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Z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3" y="4146995"/>
            <a:ext cx="2610862" cy="9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55" y="4183825"/>
            <a:ext cx="3291674" cy="91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3" y="5458405"/>
            <a:ext cx="1271891" cy="671939"/>
          </a:xfrm>
          <a:prstGeom prst="rect">
            <a:avLst/>
          </a:prstGeom>
        </p:spPr>
      </p:pic>
      <p:pic>
        <p:nvPicPr>
          <p:cNvPr id="12" name="Picture 11" descr="L:\IARLJ\organisation conf régionale\Banderoles\logo_suisse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997" y="5640947"/>
            <a:ext cx="2756079" cy="68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mbaFranc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977" y="5495235"/>
            <a:ext cx="828541" cy="773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Kal Ho Na Ho - Heartbeat Instrumental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41178" y="6445617"/>
            <a:ext cx="244475" cy="2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6093" y="1081454"/>
            <a:ext cx="97242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/>
              <a:t> </a:t>
            </a:r>
            <a:r>
              <a:rPr lang="fr-FR" sz="2800" b="1" dirty="0" err="1"/>
              <a:t>Morocco</a:t>
            </a:r>
            <a:r>
              <a:rPr lang="fr-FR" sz="2800" b="1" dirty="0"/>
              <a:t> has been </a:t>
            </a:r>
            <a:r>
              <a:rPr lang="fr-FR" sz="2800" b="1" dirty="0" err="1"/>
              <a:t>traditionally</a:t>
            </a:r>
            <a:r>
              <a:rPr lang="fr-FR" sz="2800" b="1" dirty="0"/>
              <a:t>  a land offering refuge to people </a:t>
            </a:r>
            <a:r>
              <a:rPr lang="fr-FR" sz="2800" b="1" dirty="0" err="1"/>
              <a:t>fleeing</a:t>
            </a:r>
            <a:r>
              <a:rPr lang="fr-FR" sz="2800" b="1" dirty="0"/>
              <a:t>  </a:t>
            </a:r>
            <a:r>
              <a:rPr lang="fr-FR" sz="2800" b="1" dirty="0" err="1"/>
              <a:t>from</a:t>
            </a:r>
            <a:r>
              <a:rPr lang="fr-FR" sz="2800" b="1" dirty="0"/>
              <a:t> </a:t>
            </a:r>
            <a:r>
              <a:rPr lang="fr-FR" sz="2800" b="1" dirty="0" err="1"/>
              <a:t>persecution</a:t>
            </a:r>
            <a:r>
              <a:rPr lang="fr-FR" sz="2800" b="1" dirty="0"/>
              <a:t>.</a:t>
            </a:r>
            <a:endParaRPr lang="en-US" sz="2800" dirty="0"/>
          </a:p>
          <a:p>
            <a:pPr lvl="0"/>
            <a:endParaRPr lang="en-GB" sz="2800" b="1" dirty="0"/>
          </a:p>
          <a:p>
            <a:pPr lvl="0"/>
            <a:r>
              <a:rPr lang="en-GB" sz="2800" b="1" dirty="0"/>
              <a:t>Morocco hosted hundred of thousands of Muslims and Jewish families who fled the religious persecution in Spain between the 15 and 18 centuries. </a:t>
            </a:r>
            <a:endParaRPr lang="en-US" sz="2800" dirty="0"/>
          </a:p>
          <a:p>
            <a:pPr lvl="0"/>
            <a:endParaRPr lang="fr-FR" sz="2800" b="1" dirty="0"/>
          </a:p>
          <a:p>
            <a:pPr lvl="0"/>
            <a:r>
              <a:rPr lang="fr-FR" sz="2800" b="1" dirty="0" err="1"/>
              <a:t>During</a:t>
            </a:r>
            <a:r>
              <a:rPr lang="fr-FR" sz="2800" b="1" dirty="0"/>
              <a:t> the </a:t>
            </a:r>
            <a:r>
              <a:rPr lang="fr-FR" sz="2800" b="1" dirty="0" err="1"/>
              <a:t>Algerian</a:t>
            </a:r>
            <a:r>
              <a:rPr lang="fr-FR" sz="2800" b="1" dirty="0"/>
              <a:t> </a:t>
            </a:r>
            <a:r>
              <a:rPr lang="fr-FR" sz="2800" b="1" dirty="0" err="1"/>
              <a:t>Independance</a:t>
            </a:r>
            <a:r>
              <a:rPr lang="fr-FR" sz="2800" b="1" dirty="0"/>
              <a:t> </a:t>
            </a:r>
            <a:r>
              <a:rPr lang="fr-FR" sz="2800" b="1" dirty="0" err="1"/>
              <a:t>Revolution</a:t>
            </a:r>
            <a:r>
              <a:rPr lang="fr-FR" sz="2800" b="1" dirty="0"/>
              <a:t> (1954-1962), </a:t>
            </a:r>
            <a:r>
              <a:rPr lang="fr-FR" sz="2800" b="1" dirty="0" err="1"/>
              <a:t>Morocco</a:t>
            </a:r>
            <a:r>
              <a:rPr lang="fr-FR" sz="2800" b="1" dirty="0"/>
              <a:t> </a:t>
            </a:r>
            <a:r>
              <a:rPr lang="fr-FR" sz="2800" b="1" dirty="0" err="1"/>
              <a:t>hosted</a:t>
            </a:r>
            <a:r>
              <a:rPr lang="fr-FR" sz="2800" b="1" dirty="0"/>
              <a:t> </a:t>
            </a:r>
            <a:r>
              <a:rPr lang="fr-FR" sz="2800" b="1" dirty="0" err="1"/>
              <a:t>Algerian</a:t>
            </a:r>
            <a:r>
              <a:rPr lang="fr-FR" sz="2800" b="1" dirty="0"/>
              <a:t> </a:t>
            </a:r>
            <a:r>
              <a:rPr lang="fr-FR" sz="2800" b="1" dirty="0" err="1"/>
              <a:t>families</a:t>
            </a:r>
            <a:r>
              <a:rPr lang="fr-FR" sz="2800" b="1" dirty="0"/>
              <a:t> </a:t>
            </a:r>
            <a:r>
              <a:rPr lang="fr-FR" sz="2800" b="1" dirty="0" err="1"/>
              <a:t>who</a:t>
            </a:r>
            <a:r>
              <a:rPr lang="fr-FR" sz="2800" b="1" dirty="0"/>
              <a:t> </a:t>
            </a:r>
            <a:r>
              <a:rPr lang="fr-FR" sz="2800" b="1" dirty="0" err="1"/>
              <a:t>fled</a:t>
            </a:r>
            <a:r>
              <a:rPr lang="fr-FR" sz="2800" b="1" dirty="0"/>
              <a:t> the </a:t>
            </a:r>
            <a:r>
              <a:rPr lang="fr-FR" sz="2800" b="1" dirty="0" err="1"/>
              <a:t>war</a:t>
            </a:r>
            <a:r>
              <a:rPr lang="fr-FR" sz="2800" b="1" dirty="0"/>
              <a:t>.</a:t>
            </a:r>
            <a:endParaRPr lang="en-US" sz="2800" dirty="0"/>
          </a:p>
          <a:p>
            <a:r>
              <a:rPr lang="fr-FR" sz="2800" b="1" dirty="0"/>
              <a:t>In </a:t>
            </a:r>
            <a:r>
              <a:rPr lang="fr-FR" sz="2800" b="1" dirty="0" err="1"/>
              <a:t>response</a:t>
            </a:r>
            <a:r>
              <a:rPr lang="fr-FR" sz="2800" b="1" dirty="0"/>
              <a:t> to </a:t>
            </a:r>
            <a:r>
              <a:rPr lang="fr-FR" sz="2800" b="1" dirty="0" err="1"/>
              <a:t>this</a:t>
            </a:r>
            <a:r>
              <a:rPr lang="fr-FR" sz="2800" b="1" dirty="0"/>
              <a:t>  </a:t>
            </a:r>
            <a:r>
              <a:rPr lang="fr-FR" sz="2800" b="1" dirty="0" err="1"/>
              <a:t>crisis</a:t>
            </a:r>
            <a:r>
              <a:rPr lang="fr-FR" sz="2800" b="1" dirty="0"/>
              <a:t>, UNHCR </a:t>
            </a:r>
            <a:r>
              <a:rPr lang="fr-FR" sz="2800" b="1" dirty="0" err="1"/>
              <a:t>had</a:t>
            </a:r>
            <a:r>
              <a:rPr lang="fr-FR" sz="2800" b="1" dirty="0"/>
              <a:t>  </a:t>
            </a:r>
            <a:r>
              <a:rPr lang="fr-FR" sz="2800" b="1" dirty="0" err="1"/>
              <a:t>started</a:t>
            </a:r>
            <a:r>
              <a:rPr lang="fr-FR" sz="2800" b="1" dirty="0"/>
              <a:t> </a:t>
            </a:r>
            <a:r>
              <a:rPr lang="fr-FR" sz="2800" b="1" dirty="0" err="1"/>
              <a:t>its</a:t>
            </a:r>
            <a:r>
              <a:rPr lang="fr-FR" sz="2800" b="1" dirty="0"/>
              <a:t>  </a:t>
            </a:r>
            <a:r>
              <a:rPr lang="fr-FR" sz="2800" b="1" dirty="0" err="1"/>
              <a:t>operations</a:t>
            </a:r>
            <a:r>
              <a:rPr lang="fr-FR" sz="2800" b="1" dirty="0"/>
              <a:t> to support </a:t>
            </a:r>
            <a:r>
              <a:rPr lang="fr-FR" sz="2800" b="1" dirty="0" err="1"/>
              <a:t>refugees</a:t>
            </a:r>
            <a:r>
              <a:rPr lang="fr-FR" sz="2800" b="1" dirty="0"/>
              <a:t> </a:t>
            </a:r>
            <a:r>
              <a:rPr lang="fr-FR" sz="2800" b="1" dirty="0" err="1"/>
              <a:t>outside</a:t>
            </a:r>
            <a:r>
              <a:rPr lang="fr-FR" sz="2800" b="1" dirty="0"/>
              <a:t>    Europe for the first time in </a:t>
            </a:r>
            <a:r>
              <a:rPr lang="fr-FR" sz="2800" b="1" dirty="0" err="1"/>
              <a:t>its</a:t>
            </a:r>
            <a:r>
              <a:rPr lang="fr-FR" sz="2800" b="1" dirty="0"/>
              <a:t> </a:t>
            </a:r>
            <a:r>
              <a:rPr lang="fr-FR" sz="2800" b="1" dirty="0" err="1"/>
              <a:t>history</a:t>
            </a:r>
            <a:endParaRPr lang="en-US" sz="2800" dirty="0"/>
          </a:p>
        </p:txBody>
      </p:sp>
    </p:spTree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5943" y="879231"/>
            <a:ext cx="9968247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444444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Addressing Forced Displacement within the African Continent through Progressive Legislative Developments and the Critical Role of the Judiciary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444444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Address by Ahmed Arbee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444444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The challenges of Addressing the Protection needs of Refugees and Asylum Seekers in Africa – Marrakesh 25 – 27 Nov 2015</a:t>
            </a:r>
            <a:endParaRPr lang="en-ZA" sz="36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527639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refugees in afric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5" y="1441939"/>
            <a:ext cx="5336931" cy="541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3200" dirty="0">
                <a:latin typeface="Arial Black" pitchFamily="34" charset="0"/>
              </a:rPr>
              <a:t>Pictures to Ponder </a:t>
            </a:r>
            <a:br>
              <a:rPr lang="en-ZA" sz="3200" dirty="0">
                <a:latin typeface="Arial Black" pitchFamily="34" charset="0"/>
              </a:rPr>
            </a:br>
            <a:r>
              <a:rPr lang="en-ZA" sz="3200" dirty="0">
                <a:latin typeface="Arial Black" pitchFamily="34" charset="0"/>
              </a:rPr>
              <a:t>Catastrophic Consequences in Burundi</a:t>
            </a:r>
          </a:p>
        </p:txBody>
      </p:sp>
      <p:pic>
        <p:nvPicPr>
          <p:cNvPr id="4" name="Content Placeholder 3" descr="Image result for refugees in africa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85" y="2303585"/>
            <a:ext cx="4906107" cy="3613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131003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Desperate Journeys</a:t>
            </a:r>
          </a:p>
        </p:txBody>
      </p:sp>
      <p:pic>
        <p:nvPicPr>
          <p:cNvPr id="3" name="Picture 2" descr="Image result for refugees in afric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9" y="1969477"/>
            <a:ext cx="4229100" cy="4097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rc_mi" descr="http://i.telegraph.co.uk/multimedia/archive/01876/libya-refugees_1876005i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5533" y="1988527"/>
            <a:ext cx="583882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Libya refugee boat </a:t>
            </a:r>
            <a:r>
              <a:rPr lang="en-US" dirty="0" err="1">
                <a:latin typeface="Arial Black" pitchFamily="34" charset="0"/>
              </a:rPr>
              <a:t>sinkings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5" name="irc_mi" descr="http://m.snopes.com/wp-content/uploads/2015/09/italy-libya-steamer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9524" y="1951892"/>
            <a:ext cx="9609992" cy="37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cache1.asset-cache.net/gc/454180198-rescue-teams-try-to-remove-dead-body-of-gettyimages.jpg?v=1&amp;c=IWSAsset&amp;k=2&amp;d=GkZZ8bf5zL1ZiijUmxa7QQvRnZ%2FUjMaEyPaNItf07UQ%2FjbRC49I%2Bmca4uB3pyUyokg6ZqyP0brAVivplfhStTQ%3D%3D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369" y="2026626"/>
            <a:ext cx="8291146" cy="410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Libya before and after</a:t>
            </a:r>
          </a:p>
        </p:txBody>
      </p:sp>
      <p:pic>
        <p:nvPicPr>
          <p:cNvPr id="3" name="Picture 2" descr="Related imag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085" y="1784839"/>
            <a:ext cx="5319345" cy="486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activistpost.com/wp-content/uploads/2011/10/Libya-before-and-after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4780" y="1732085"/>
            <a:ext cx="5686425" cy="49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 Black" pitchFamily="34" charset="0"/>
              </a:rPr>
              <a:t>Little </a:t>
            </a:r>
            <a:r>
              <a:rPr lang="en-US" dirty="0" err="1">
                <a:latin typeface="Arial Black" pitchFamily="34" charset="0"/>
              </a:rPr>
              <a:t>Aylan</a:t>
            </a:r>
            <a:r>
              <a:rPr lang="en-US" dirty="0">
                <a:latin typeface="Arial Black" pitchFamily="34" charset="0"/>
              </a:rPr>
              <a:t> washed ashore</a:t>
            </a:r>
          </a:p>
        </p:txBody>
      </p:sp>
      <p:pic>
        <p:nvPicPr>
          <p:cNvPr id="3" name="irc_mi" descr="http://www.inspirefusion.com/media/2015/syrian_boy_sand_sculpture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379" y="1872762"/>
            <a:ext cx="10023230" cy="461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sz="1800" b="1" dirty="0">
                <a:solidFill>
                  <a:schemeClr val="tx1"/>
                </a:solidFill>
                <a:latin typeface="Arial Black" pitchFamily="34" charset="0"/>
                <a:hlinkClick r:id="rId3"/>
              </a:rPr>
              <a:t>Moroccans Lie Face down in Solidarity with Little </a:t>
            </a:r>
            <a:r>
              <a:rPr lang="en-ZA" sz="1800" b="1" dirty="0" err="1">
                <a:solidFill>
                  <a:schemeClr val="tx1"/>
                </a:solidFill>
                <a:latin typeface="Arial Black" pitchFamily="34" charset="0"/>
                <a:hlinkClick r:id="rId3"/>
              </a:rPr>
              <a:t>Aylan</a:t>
            </a:r>
            <a:r>
              <a:rPr lang="en-ZA" sz="1800" b="1" dirty="0">
                <a:solidFill>
                  <a:schemeClr val="tx1"/>
                </a:solidFill>
                <a:latin typeface="Arial Black" pitchFamily="34" charset="0"/>
                <a:hlinkClick r:id="rId3"/>
              </a:rPr>
              <a:t> and other  Refugees</a:t>
            </a:r>
            <a:br>
              <a:rPr lang="en-US" sz="1800" b="1" dirty="0">
                <a:latin typeface="Arial Black" pitchFamily="34" charset="0"/>
              </a:rPr>
            </a:br>
            <a:endParaRPr lang="en-US" sz="1800" b="1" dirty="0">
              <a:latin typeface="Arial Black" pitchFamily="34" charset="0"/>
            </a:endParaRPr>
          </a:p>
        </p:txBody>
      </p:sp>
      <p:pic>
        <p:nvPicPr>
          <p:cNvPr id="3" name="Picture 2" descr="Moroccans lie facedown in solidarity with syrian refugee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0377" y="1916723"/>
            <a:ext cx="9144000" cy="440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al Ho Na Ho - Heartbeat Instrumental!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973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1042</TotalTime>
  <Words>182</Words>
  <Application>Microsoft Macintosh PowerPoint</Application>
  <PresentationFormat>Widescreen</PresentationFormat>
  <Paragraphs>20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Aharoni</vt:lpstr>
      <vt:lpstr>Arial Black</vt:lpstr>
      <vt:lpstr>Calibri</vt:lpstr>
      <vt:lpstr>Constantia</vt:lpstr>
      <vt:lpstr>Wingdings 2</vt:lpstr>
      <vt:lpstr>Flow</vt:lpstr>
      <vt:lpstr>PowerPoint Presentation</vt:lpstr>
      <vt:lpstr>PowerPoint Presentation</vt:lpstr>
      <vt:lpstr>Pictures to Ponder  Catastrophic Consequences in Burundi</vt:lpstr>
      <vt:lpstr>Desperate Journeys</vt:lpstr>
      <vt:lpstr>Libya refugee boat sinkings</vt:lpstr>
      <vt:lpstr>PowerPoint Presentation</vt:lpstr>
      <vt:lpstr>Libya before and after</vt:lpstr>
      <vt:lpstr>Little Aylan washed ashore</vt:lpstr>
      <vt:lpstr>Moroccans Lie Face down in Solidarity with Little Aylan and other  Refugees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Tucson</dc:creator>
  <cp:lastModifiedBy>Dunstan Mlambo</cp:lastModifiedBy>
  <cp:revision>33</cp:revision>
  <dcterms:created xsi:type="dcterms:W3CDTF">2015-11-16T07:06:24Z</dcterms:created>
  <dcterms:modified xsi:type="dcterms:W3CDTF">2021-09-02T13:11:37Z</dcterms:modified>
</cp:coreProperties>
</file>